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68" r:id="rId5"/>
    <p:sldId id="266" r:id="rId6"/>
    <p:sldId id="269" r:id="rId7"/>
    <p:sldId id="267" r:id="rId8"/>
    <p:sldId id="270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701D13D-9172-4EFA-A5D4-529158B1D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74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7D6DD00-AACB-4C5A-BECB-D8F552A5C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787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61AFFB1-6CFF-4CB0-815A-22CCB1532DFB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E466C35-5C01-46E7-BE03-687ED8F7BA62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03DC982-4A8C-4E0A-8892-767AFEC5BD6D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2C243F2-95E7-47B2-A29A-6861014D86CE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ED608F8-AAD7-4B92-97D8-7044743A6AD1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3F1D929-DE92-443F-8D1B-54360E8E5BBE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CD10513-2DC4-4280-8484-5BA8F317AAA6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81850BC-03D5-417B-BCCF-F7D111BB7712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764374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01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H461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奇妙又奇妙的耶穌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WONDERFUL, WONDERFUL JESUS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決不會覺得白日淒涼，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never a day so dreary,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決不會覺得夜太長；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never a night so long,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我心若真能信靠耶穌，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the soul that is trusting Jesus,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必能隨時歌唱。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Will somewhere find a song.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奇妙又奇妙的耶穌，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Wonderful, wonderful Jesus,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祂培養一詩歌在我心；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heart He </a:t>
            </a:r>
            <a:r>
              <a:rPr lang="en-US" altLang="zh-TW" sz="2800" dirty="0" err="1"/>
              <a:t>implanteth</a:t>
            </a:r>
            <a:r>
              <a:rPr lang="en-US" altLang="zh-TW" sz="2800" dirty="0"/>
              <a:t> a song;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使我釋放，使我歡暢得力量，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song of deliverance, of courage, of strength,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使我心靈歡樂而歌唱。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heart He </a:t>
            </a:r>
            <a:r>
              <a:rPr lang="en-US" altLang="zh-TW" sz="2800" dirty="0" err="1"/>
              <a:t>implanteth</a:t>
            </a:r>
            <a:r>
              <a:rPr lang="en-US" altLang="zh-TW" sz="2800" dirty="0"/>
              <a:t> a song.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H461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決不會覺得十架難當，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never a cross so heavy,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決不會覺得苦難堪，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never a weight of woe,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主耶穌必親自來背負，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that Jesus will help to carry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祂愛無法測量。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Because He </a:t>
            </a:r>
            <a:r>
              <a:rPr lang="en-US" altLang="zh-TW" sz="2800" dirty="0" err="1"/>
              <a:t>loveth</a:t>
            </a:r>
            <a:r>
              <a:rPr lang="en-US" altLang="zh-TW" sz="2800" dirty="0"/>
              <a:t> so.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奇妙又奇妙的耶穌，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Wonderful, wonderful Jesus,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祂培養一詩歌在我心；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heart He </a:t>
            </a:r>
            <a:r>
              <a:rPr lang="en-US" altLang="zh-TW" sz="2800" dirty="0" err="1"/>
              <a:t>implanteth</a:t>
            </a:r>
            <a:r>
              <a:rPr lang="en-US" altLang="zh-TW" sz="2800" dirty="0"/>
              <a:t> a song;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使我釋放，使我歡暢得力量，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song of deliverance, of courage, of strength,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使我心靈歡樂而歌唱。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heart He </a:t>
            </a:r>
            <a:r>
              <a:rPr lang="en-US" altLang="zh-TW" sz="2800" dirty="0" err="1"/>
              <a:t>implanteth</a:t>
            </a:r>
            <a:r>
              <a:rPr lang="en-US" altLang="zh-TW" sz="2800" dirty="0"/>
              <a:t> a song.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H461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決不會有重擔難卸下，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never a care or burden,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決不會損失難補償；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never a grief or loss,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凡事若能帶到十架前，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that Jesus in love will lighten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必使擔子輕省。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carried to the cross.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奇妙又奇妙的耶穌，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Wonderful, wonderful Jesus,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祂培養一詩歌在我心；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heart He </a:t>
            </a:r>
            <a:r>
              <a:rPr lang="en-US" altLang="zh-TW" sz="2800" dirty="0" err="1"/>
              <a:t>implanteth</a:t>
            </a:r>
            <a:r>
              <a:rPr lang="en-US" altLang="zh-TW" sz="2800" dirty="0"/>
              <a:t> a song;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使我釋放，使我歡暢得力量，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song of deliverance, of courage, of strength,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使我心靈歡樂而歌唱。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heart He </a:t>
            </a:r>
            <a:r>
              <a:rPr lang="en-US" altLang="zh-TW" sz="2800" dirty="0" err="1"/>
              <a:t>implanteth</a:t>
            </a:r>
            <a:r>
              <a:rPr lang="en-US" altLang="zh-TW" sz="2800" dirty="0"/>
              <a:t> a song.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H461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決不會再有無告罪人，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never a guilty sinner,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決不會再有流浪客；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never a wandering one,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藉著祂愛子耶穌恩典，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that God can in mercy pardon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必能完全拯救。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Through</a:t>
            </a:r>
            <a:r>
              <a:rPr lang="zh-TW" altLang="en-US" sz="2800" dirty="0"/>
              <a:t> </a:t>
            </a:r>
            <a:r>
              <a:rPr lang="en-US" altLang="zh-TW" sz="2800" dirty="0"/>
              <a:t>Jesus Christ, His Son.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奇妙又奇妙的耶穌，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Wonderful, wonderful Jesus,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祂培養一詩歌在我心；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heart He </a:t>
            </a:r>
            <a:r>
              <a:rPr lang="en-US" altLang="zh-TW" sz="2800" dirty="0" err="1"/>
              <a:t>implanteth</a:t>
            </a:r>
            <a:r>
              <a:rPr lang="en-US" altLang="zh-TW" sz="2800" dirty="0"/>
              <a:t> a song;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使我釋放，使我歡暢得力量，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song of deliverance, of courage, of strength,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使我心靈歡樂而歌唱。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heart He </a:t>
            </a:r>
            <a:r>
              <a:rPr lang="en-US" altLang="zh-TW" sz="2800" dirty="0" err="1"/>
              <a:t>implanteth</a:t>
            </a:r>
            <a:r>
              <a:rPr lang="en-US" altLang="zh-TW" sz="2800" dirty="0"/>
              <a:t> a song.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4170</TotalTime>
  <Words>539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H461  奇妙又奇妙的耶穌  WONDERFUL, WONDERFUL JESUS (節1/4,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170</cp:revision>
  <dcterms:created xsi:type="dcterms:W3CDTF">2001-04-19T19:07:54Z</dcterms:created>
  <dcterms:modified xsi:type="dcterms:W3CDTF">2017-08-05T23:08:04Z</dcterms:modified>
</cp:coreProperties>
</file>